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9"/>
  </p:notesMasterIdLst>
  <p:handoutMasterIdLst>
    <p:handoutMasterId r:id="rId10"/>
  </p:handoutMasterIdLst>
  <p:sldIdLst>
    <p:sldId id="256" r:id="rId2"/>
    <p:sldId id="260" r:id="rId3"/>
    <p:sldId id="276" r:id="rId4"/>
    <p:sldId id="275" r:id="rId5"/>
    <p:sldId id="273" r:id="rId6"/>
    <p:sldId id="274" r:id="rId7"/>
    <p:sldId id="267" r:id="rId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FF"/>
    <a:srgbClr val="3498DB"/>
    <a:srgbClr val="E8362D"/>
    <a:srgbClr val="00979C"/>
    <a:srgbClr val="F1C40F"/>
    <a:srgbClr val="2EC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12FE9-E08C-789E-C682-52C27FF1A0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704AE-DE20-6237-FE38-3780795A5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036-57F0-4033-878B-2A84741E291F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12100-3A00-B3B7-79E4-6C88E0A48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FA2D7-A351-1075-F0AC-FC5E617F1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0447-A75B-4BF3-841E-F69293135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93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50401-2409-4A51-A751-C814B6470FB6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E1EAF-3629-45E0-8C7F-C3A565E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9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9085-C9BC-F555-C9F7-69E6E4481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AAAD0-853B-ECB9-2632-4F795AE58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A44D-EAE0-F4CD-4514-647D899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D41E-8961-455E-BE3D-52DCFD182BCA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B6714-F2E1-2667-C221-55553C2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331D-6617-F90D-D5F5-1113F744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B57E-4490-9568-2968-47610DEE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34CE2-66D0-1441-EA25-4C8B1D669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599B0-81F6-8CC4-0973-63924307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D7CF-C4A7-47BC-8CA0-A2423BD6B414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6B5C-77FA-A92A-491E-C47B60CC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737E-2C0F-CC7C-0A06-E319D1D5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0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8015D-A39A-0E68-18BB-B8E4DE2B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15264-E204-4C1A-2803-A35C8AE3D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7D497-7602-3B3A-FACC-984F7E0B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7ED-9AA1-4792-8B84-4E6B933EF180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DA14-1035-A1FD-2062-B398C3B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9EAF-15D2-4036-A152-C80263DE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3ED2-FAA6-220D-0F82-EA4BBE4F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29D8-F440-5F6A-292C-CDEA103E1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053D-C89E-E776-BA75-5D1CB9C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2F41-2D04-40FF-B725-8597E0E2AF28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4581-E965-83D2-2EC9-C538FD85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B0E4-4185-AA74-4239-63018C92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C838-8650-1DF7-25C1-8092E799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F1CD-1ECD-511C-CA74-D798D4B7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1BB07-B2F2-80E3-D1B6-018ACC8C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906A-C844-4743-B9CD-73C2EEC07552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85F6B-C4BF-4C8A-7703-C48F6AC2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7102-1C5E-F89E-29A1-43F7065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B5FA-0E46-040F-2277-13781581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D15-F12D-C14B-742A-CAAEFB1BF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C1606-9E14-861E-28B4-FE320EC74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EFFA-010F-C6F3-DB21-1B20A193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04E3-7771-46FC-A485-5D5B60EDE7C4}" type="datetime1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A78E-0082-5347-5672-6C579F8A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FF3F-ED5D-D12D-DD4C-788A6B8B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6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51B4-B1D9-6BF5-9F69-D956152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D6C77-445E-24F9-08E8-57D5F6B1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BC510-4E03-7734-D082-F8B33417C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B6EA3-E128-4076-EA5B-6BAEBF921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A46A9-319D-B66B-275B-ABBF66B18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71FC0-884F-A3CC-D4BB-2C2F70D7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B7EB-A95B-4C9B-B5CA-832534FE81AF}" type="datetime1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5E603-637E-DD54-8612-C5E2EE9E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77E6F-FE7A-B638-E80D-93CE2A87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2BBE26-E770-B849-AC57-180D4F8E1B47}"/>
              </a:ext>
            </a:extLst>
          </p:cNvPr>
          <p:cNvSpPr/>
          <p:nvPr userDrawn="1"/>
        </p:nvSpPr>
        <p:spPr>
          <a:xfrm rot="5400000">
            <a:off x="3708617" y="-3520859"/>
            <a:ext cx="840943" cy="82772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6A07A-7891-EF80-BBAD-E4EF29D6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136525"/>
            <a:ext cx="11141364" cy="10457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64968-8B6F-4A42-2B29-72426134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307F-0EB1-4E56-82DB-1BD3F33DAE22}" type="datetime1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994D-C797-C88E-D7B3-8711098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8117-34BD-B190-4375-0C1B074A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00DA8-BE70-51DC-801D-7F3D135D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5347-3E15-4228-ACD1-FA410F03C88A}" type="datetime1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76AE2-AE83-628D-6A7C-2BFA7C75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86D6-32FD-5DBA-C796-373B7090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BE93-BAEF-5E5E-5EB0-B662E178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39A0-A206-2DF7-364A-1CDC33A4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8038-5DAC-A788-7FBD-A1BF72A00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F37E9-746F-B78E-1671-991A1E9C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4112-A496-4654-828C-C3F1F14531A1}" type="datetime1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7DC6-FD50-AA1B-8306-AD5AD643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540E-EF6A-E970-D2AD-710EF50D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67D3-8A16-CEC2-29A1-53B9F400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053E5-83AA-E7ED-045E-31E9CC089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9DF34-B2F0-8E9D-3C51-DAC9CA18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398A2-1227-029F-7AB9-465E813E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06F9-3F6B-430D-AD7B-9113A06E2545}" type="datetime1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25A6-038A-CAFC-3C05-4BBBADBE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994DE-B83C-4F95-9EFF-B0759C65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2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069B683-F4CE-E2C6-CC75-D4FD169832BA}"/>
              </a:ext>
            </a:extLst>
          </p:cNvPr>
          <p:cNvSpPr/>
          <p:nvPr userDrawn="1"/>
        </p:nvSpPr>
        <p:spPr>
          <a:xfrm rot="8100000">
            <a:off x="11250661" y="6277768"/>
            <a:ext cx="1390650" cy="678163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B3DC4A-568C-19CF-5A93-5D70FE3235E0}"/>
              </a:ext>
            </a:extLst>
          </p:cNvPr>
          <p:cNvSpPr/>
          <p:nvPr userDrawn="1"/>
        </p:nvSpPr>
        <p:spPr>
          <a:xfrm>
            <a:off x="10945996" y="6244155"/>
            <a:ext cx="537110" cy="537110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5A6B00-1755-83FF-C98B-A62ED31E602B}"/>
              </a:ext>
            </a:extLst>
          </p:cNvPr>
          <p:cNvSpPr/>
          <p:nvPr userDrawn="1"/>
        </p:nvSpPr>
        <p:spPr>
          <a:xfrm>
            <a:off x="-9236" y="-101599"/>
            <a:ext cx="12201235" cy="2189017"/>
          </a:xfrm>
          <a:custGeom>
            <a:avLst/>
            <a:gdLst>
              <a:gd name="connsiteX0" fmla="*/ 415636 w 12533745"/>
              <a:gd name="connsiteY0" fmla="*/ 2244436 h 2650836"/>
              <a:gd name="connsiteX1" fmla="*/ 4701309 w 12533745"/>
              <a:gd name="connsiteY1" fmla="*/ 692727 h 2650836"/>
              <a:gd name="connsiteX2" fmla="*/ 9827490 w 12533745"/>
              <a:gd name="connsiteY2" fmla="*/ 277091 h 2650836"/>
              <a:gd name="connsiteX3" fmla="*/ 12459854 w 12533745"/>
              <a:gd name="connsiteY3" fmla="*/ 1209963 h 2650836"/>
              <a:gd name="connsiteX4" fmla="*/ 12533745 w 12533745"/>
              <a:gd name="connsiteY4" fmla="*/ 0 h 2650836"/>
              <a:gd name="connsiteX5" fmla="*/ 0 w 12533745"/>
              <a:gd name="connsiteY5" fmla="*/ 64654 h 2650836"/>
              <a:gd name="connsiteX6" fmla="*/ 129309 w 12533745"/>
              <a:gd name="connsiteY6" fmla="*/ 2650836 h 2650836"/>
              <a:gd name="connsiteX7" fmla="*/ 415636 w 12533745"/>
              <a:gd name="connsiteY7" fmla="*/ 2244436 h 2650836"/>
              <a:gd name="connsiteX0" fmla="*/ 415636 w 12533745"/>
              <a:gd name="connsiteY0" fmla="*/ 2244436 h 2244436"/>
              <a:gd name="connsiteX1" fmla="*/ 4701309 w 12533745"/>
              <a:gd name="connsiteY1" fmla="*/ 692727 h 2244436"/>
              <a:gd name="connsiteX2" fmla="*/ 9827490 w 12533745"/>
              <a:gd name="connsiteY2" fmla="*/ 277091 h 2244436"/>
              <a:gd name="connsiteX3" fmla="*/ 12459854 w 12533745"/>
              <a:gd name="connsiteY3" fmla="*/ 1209963 h 2244436"/>
              <a:gd name="connsiteX4" fmla="*/ 12533745 w 12533745"/>
              <a:gd name="connsiteY4" fmla="*/ 0 h 2244436"/>
              <a:gd name="connsiteX5" fmla="*/ 0 w 12533745"/>
              <a:gd name="connsiteY5" fmla="*/ 64654 h 2244436"/>
              <a:gd name="connsiteX6" fmla="*/ 415636 w 12533745"/>
              <a:gd name="connsiteY6" fmla="*/ 2244436 h 2244436"/>
              <a:gd name="connsiteX0" fmla="*/ 249381 w 12533745"/>
              <a:gd name="connsiteY0" fmla="*/ 2336800 h 2336800"/>
              <a:gd name="connsiteX1" fmla="*/ 4701309 w 12533745"/>
              <a:gd name="connsiteY1" fmla="*/ 692727 h 2336800"/>
              <a:gd name="connsiteX2" fmla="*/ 9827490 w 12533745"/>
              <a:gd name="connsiteY2" fmla="*/ 277091 h 2336800"/>
              <a:gd name="connsiteX3" fmla="*/ 12459854 w 12533745"/>
              <a:gd name="connsiteY3" fmla="*/ 1209963 h 2336800"/>
              <a:gd name="connsiteX4" fmla="*/ 12533745 w 12533745"/>
              <a:gd name="connsiteY4" fmla="*/ 0 h 2336800"/>
              <a:gd name="connsiteX5" fmla="*/ 0 w 12533745"/>
              <a:gd name="connsiteY5" fmla="*/ 64654 h 2336800"/>
              <a:gd name="connsiteX6" fmla="*/ 249381 w 12533745"/>
              <a:gd name="connsiteY6" fmla="*/ 2336800 h 2336800"/>
              <a:gd name="connsiteX0" fmla="*/ 0 w 12284364"/>
              <a:gd name="connsiteY0" fmla="*/ 2336800 h 2336800"/>
              <a:gd name="connsiteX1" fmla="*/ 4451928 w 12284364"/>
              <a:gd name="connsiteY1" fmla="*/ 692727 h 2336800"/>
              <a:gd name="connsiteX2" fmla="*/ 9578109 w 12284364"/>
              <a:gd name="connsiteY2" fmla="*/ 277091 h 2336800"/>
              <a:gd name="connsiteX3" fmla="*/ 12210473 w 12284364"/>
              <a:gd name="connsiteY3" fmla="*/ 1209963 h 2336800"/>
              <a:gd name="connsiteX4" fmla="*/ 12284364 w 12284364"/>
              <a:gd name="connsiteY4" fmla="*/ 0 h 2336800"/>
              <a:gd name="connsiteX5" fmla="*/ 36947 w 12284364"/>
              <a:gd name="connsiteY5" fmla="*/ 184727 h 2336800"/>
              <a:gd name="connsiteX6" fmla="*/ 0 w 12284364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66254 h 2244436"/>
              <a:gd name="connsiteX6" fmla="*/ 18471 w 12302835"/>
              <a:gd name="connsiteY6" fmla="*/ 2244436 h 2244436"/>
              <a:gd name="connsiteX0" fmla="*/ 18471 w 12228944"/>
              <a:gd name="connsiteY0" fmla="*/ 2189017 h 2189017"/>
              <a:gd name="connsiteX1" fmla="*/ 4470399 w 12228944"/>
              <a:gd name="connsiteY1" fmla="*/ 637308 h 2189017"/>
              <a:gd name="connsiteX2" fmla="*/ 9578107 w 12228944"/>
              <a:gd name="connsiteY2" fmla="*/ 295563 h 2189017"/>
              <a:gd name="connsiteX3" fmla="*/ 12228944 w 12228944"/>
              <a:gd name="connsiteY3" fmla="*/ 1154544 h 2189017"/>
              <a:gd name="connsiteX4" fmla="*/ 12201235 w 12228944"/>
              <a:gd name="connsiteY4" fmla="*/ 0 h 2189017"/>
              <a:gd name="connsiteX5" fmla="*/ 0 w 12228944"/>
              <a:gd name="connsiteY5" fmla="*/ 110835 h 2189017"/>
              <a:gd name="connsiteX6" fmla="*/ 18471 w 12228944"/>
              <a:gd name="connsiteY6" fmla="*/ 2189017 h 2189017"/>
              <a:gd name="connsiteX0" fmla="*/ 18471 w 12201235"/>
              <a:gd name="connsiteY0" fmla="*/ 2189017 h 2189017"/>
              <a:gd name="connsiteX1" fmla="*/ 4470399 w 12201235"/>
              <a:gd name="connsiteY1" fmla="*/ 637308 h 2189017"/>
              <a:gd name="connsiteX2" fmla="*/ 9578107 w 12201235"/>
              <a:gd name="connsiteY2" fmla="*/ 295563 h 2189017"/>
              <a:gd name="connsiteX3" fmla="*/ 12191998 w 12201235"/>
              <a:gd name="connsiteY3" fmla="*/ 1163780 h 2189017"/>
              <a:gd name="connsiteX4" fmla="*/ 12201235 w 12201235"/>
              <a:gd name="connsiteY4" fmla="*/ 0 h 2189017"/>
              <a:gd name="connsiteX5" fmla="*/ 0 w 12201235"/>
              <a:gd name="connsiteY5" fmla="*/ 110835 h 2189017"/>
              <a:gd name="connsiteX6" fmla="*/ 18471 w 12201235"/>
              <a:gd name="connsiteY6" fmla="*/ 2189017 h 2189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5" h="2189017">
                <a:moveTo>
                  <a:pt x="18471" y="2189017"/>
                </a:moveTo>
                <a:cubicBezTo>
                  <a:pt x="1502447" y="1640993"/>
                  <a:pt x="2524605" y="1037551"/>
                  <a:pt x="4470399" y="637308"/>
                </a:cubicBezTo>
                <a:cubicBezTo>
                  <a:pt x="6066750" y="294023"/>
                  <a:pt x="8291174" y="207818"/>
                  <a:pt x="9578107" y="295563"/>
                </a:cubicBezTo>
                <a:cubicBezTo>
                  <a:pt x="10865040" y="383308"/>
                  <a:pt x="11648593" y="683489"/>
                  <a:pt x="12191998" y="1163780"/>
                </a:cubicBezTo>
                <a:lnTo>
                  <a:pt x="12201235" y="0"/>
                </a:lnTo>
                <a:lnTo>
                  <a:pt x="0" y="110835"/>
                </a:lnTo>
                <a:lnTo>
                  <a:pt x="18471" y="2189017"/>
                </a:lnTo>
                <a:close/>
              </a:path>
            </a:pathLst>
          </a:cu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5C9D0F17-5ADD-6289-C4F0-02BD244BE64F}"/>
              </a:ext>
            </a:extLst>
          </p:cNvPr>
          <p:cNvSpPr/>
          <p:nvPr userDrawn="1"/>
        </p:nvSpPr>
        <p:spPr>
          <a:xfrm>
            <a:off x="2882503" y="-17860"/>
            <a:ext cx="1397793" cy="1397793"/>
          </a:xfrm>
          <a:prstGeom prst="diamond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2BF1D1-BD6A-0BDA-C0E6-B54A90EB95ED}"/>
              </a:ext>
            </a:extLst>
          </p:cNvPr>
          <p:cNvSpPr/>
          <p:nvPr userDrawn="1"/>
        </p:nvSpPr>
        <p:spPr>
          <a:xfrm>
            <a:off x="-9237" y="-110836"/>
            <a:ext cx="12201238" cy="2466109"/>
          </a:xfrm>
          <a:custGeom>
            <a:avLst/>
            <a:gdLst>
              <a:gd name="connsiteX0" fmla="*/ 277091 w 12783128"/>
              <a:gd name="connsiteY0" fmla="*/ 1468581 h 1487054"/>
              <a:gd name="connsiteX1" fmla="*/ 1034473 w 12783128"/>
              <a:gd name="connsiteY1" fmla="*/ 581891 h 1487054"/>
              <a:gd name="connsiteX2" fmla="*/ 3205019 w 12783128"/>
              <a:gd name="connsiteY2" fmla="*/ 508000 h 1487054"/>
              <a:gd name="connsiteX3" fmla="*/ 10049164 w 12783128"/>
              <a:gd name="connsiteY3" fmla="*/ 147781 h 1487054"/>
              <a:gd name="connsiteX4" fmla="*/ 12681528 w 12783128"/>
              <a:gd name="connsiteY4" fmla="*/ 757381 h 1487054"/>
              <a:gd name="connsiteX5" fmla="*/ 12783128 w 12783128"/>
              <a:gd name="connsiteY5" fmla="*/ 9236 h 1487054"/>
              <a:gd name="connsiteX6" fmla="*/ 0 w 12783128"/>
              <a:gd name="connsiteY6" fmla="*/ 0 h 1487054"/>
              <a:gd name="connsiteX7" fmla="*/ 55419 w 12783128"/>
              <a:gd name="connsiteY7" fmla="*/ 1487054 h 1487054"/>
              <a:gd name="connsiteX8" fmla="*/ 277091 w 12783128"/>
              <a:gd name="connsiteY8" fmla="*/ 1468581 h 1487054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681528 w 12783128"/>
              <a:gd name="connsiteY3" fmla="*/ 757381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469092 w 12783128"/>
              <a:gd name="connsiteY3" fmla="*/ 812800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55419 w 12469092"/>
              <a:gd name="connsiteY6" fmla="*/ 1487054 h 2041236"/>
              <a:gd name="connsiteX7" fmla="*/ 258618 w 12469092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258618 w 12469092"/>
              <a:gd name="connsiteY6" fmla="*/ 2041236 h 2041236"/>
              <a:gd name="connsiteX0" fmla="*/ 101600 w 12312074"/>
              <a:gd name="connsiteY0" fmla="*/ 2041236 h 2041236"/>
              <a:gd name="connsiteX1" fmla="*/ 2586182 w 12312074"/>
              <a:gd name="connsiteY1" fmla="*/ 387927 h 2041236"/>
              <a:gd name="connsiteX2" fmla="*/ 10030692 w 12312074"/>
              <a:gd name="connsiteY2" fmla="*/ 286327 h 2041236"/>
              <a:gd name="connsiteX3" fmla="*/ 12312074 w 12312074"/>
              <a:gd name="connsiteY3" fmla="*/ 812800 h 2041236"/>
              <a:gd name="connsiteX4" fmla="*/ 12302837 w 12312074"/>
              <a:gd name="connsiteY4" fmla="*/ 0 h 2041236"/>
              <a:gd name="connsiteX5" fmla="*/ 0 w 12312074"/>
              <a:gd name="connsiteY5" fmla="*/ 120073 h 2041236"/>
              <a:gd name="connsiteX6" fmla="*/ 101600 w 123120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64654 w 12210474"/>
              <a:gd name="connsiteY5" fmla="*/ 175491 h 2041236"/>
              <a:gd name="connsiteX6" fmla="*/ 0 w 122104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0 w 12210474"/>
              <a:gd name="connsiteY5" fmla="*/ 110836 h 2041236"/>
              <a:gd name="connsiteX6" fmla="*/ 0 w 12210474"/>
              <a:gd name="connsiteY6" fmla="*/ 2041236 h 2041236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864438 w 12210474"/>
              <a:gd name="connsiteY2" fmla="*/ 406400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8"/>
              <a:gd name="connsiteY0" fmla="*/ 2466109 h 2466109"/>
              <a:gd name="connsiteX1" fmla="*/ 3158837 w 12201238"/>
              <a:gd name="connsiteY1" fmla="*/ 683491 h 2466109"/>
              <a:gd name="connsiteX2" fmla="*/ 9864438 w 12201238"/>
              <a:gd name="connsiteY2" fmla="*/ 406400 h 2466109"/>
              <a:gd name="connsiteX3" fmla="*/ 12201238 w 12201238"/>
              <a:gd name="connsiteY3" fmla="*/ 1099127 h 2466109"/>
              <a:gd name="connsiteX4" fmla="*/ 12201237 w 12201238"/>
              <a:gd name="connsiteY4" fmla="*/ 0 h 2466109"/>
              <a:gd name="connsiteX5" fmla="*/ 0 w 12201238"/>
              <a:gd name="connsiteY5" fmla="*/ 110836 h 2466109"/>
              <a:gd name="connsiteX6" fmla="*/ 0 w 12201238"/>
              <a:gd name="connsiteY6" fmla="*/ 2466109 h 246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8" h="2466109">
                <a:moveTo>
                  <a:pt x="0" y="2466109"/>
                </a:moveTo>
                <a:cubicBezTo>
                  <a:pt x="153940" y="2176703"/>
                  <a:pt x="1514764" y="1026776"/>
                  <a:pt x="3158837" y="683491"/>
                </a:cubicBezTo>
                <a:cubicBezTo>
                  <a:pt x="4802910" y="340206"/>
                  <a:pt x="8357371" y="337127"/>
                  <a:pt x="9864438" y="406400"/>
                </a:cubicBezTo>
                <a:cubicBezTo>
                  <a:pt x="11371505" y="475673"/>
                  <a:pt x="11582401" y="609600"/>
                  <a:pt x="12201238" y="1099127"/>
                </a:cubicBezTo>
                <a:cubicBezTo>
                  <a:pt x="12201238" y="732751"/>
                  <a:pt x="12201237" y="366376"/>
                  <a:pt x="12201237" y="0"/>
                </a:cubicBezTo>
                <a:lnTo>
                  <a:pt x="0" y="110836"/>
                </a:lnTo>
                <a:lnTo>
                  <a:pt x="0" y="2466109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6F922-54E5-C9D9-E75B-9FB7C023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5C8F-164D-7E1D-EF92-07DBF71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43CF-10DD-AF75-33A6-A8144BB11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CB8D-29B8-4E35-9093-2F363A120E10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D02E-7365-E015-EAB9-8DEDBB29C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6988-4767-75E2-85F5-D1C04F94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5996" y="6356350"/>
            <a:ext cx="537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93FD5F73-0A7F-43DF-92DF-1CB70364DB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5EDC247-EAEC-64B0-B97C-1B68C8CA4416}"/>
              </a:ext>
            </a:extLst>
          </p:cNvPr>
          <p:cNvSpPr/>
          <p:nvPr userDrawn="1"/>
        </p:nvSpPr>
        <p:spPr>
          <a:xfrm rot="10800000">
            <a:off x="8610599" y="-82262"/>
            <a:ext cx="2910607" cy="872836"/>
          </a:xfrm>
          <a:prstGeom prst="round2SameRect">
            <a:avLst>
              <a:gd name="adj1" fmla="val 25379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3209A-5331-ACB0-B99A-5450181EFD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40" y="48160"/>
            <a:ext cx="2604306" cy="66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32AF3-F645-2F85-4340-AFBD13102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3607" r="15402" b="4065"/>
          <a:stretch/>
        </p:blipFill>
        <p:spPr>
          <a:xfrm>
            <a:off x="8139824" y="1870075"/>
            <a:ext cx="4052175" cy="34392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16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C46C1-DAF0-86BB-C2A1-629410F7E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216" y="1327620"/>
            <a:ext cx="10599565" cy="1305318"/>
          </a:xfrm>
        </p:spPr>
        <p:txBody>
          <a:bodyPr>
            <a:normAutofit/>
          </a:bodyPr>
          <a:lstStyle/>
          <a:p>
            <a:r>
              <a:rPr lang="th-TH" sz="7200" dirty="0">
                <a:solidFill>
                  <a:srgbClr val="2ECC71"/>
                </a:solidFill>
              </a:rPr>
              <a:t>การรับสัญญาณ 4-20</a:t>
            </a:r>
            <a:r>
              <a:rPr lang="en-US" sz="7200" dirty="0">
                <a:solidFill>
                  <a:srgbClr val="2ECC71"/>
                </a:solidFill>
              </a:rPr>
              <a:t>mA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7CF5C2D-C2DD-F330-FBC5-B4AA4A1C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781" y="2449277"/>
            <a:ext cx="6976436" cy="1655762"/>
          </a:xfrm>
        </p:spPr>
        <p:txBody>
          <a:bodyPr>
            <a:normAutofit/>
          </a:bodyPr>
          <a:lstStyle/>
          <a:p>
            <a:r>
              <a:rPr lang="th-TH" sz="4000" dirty="0">
                <a:solidFill>
                  <a:srgbClr val="F1C40F"/>
                </a:solidFill>
              </a:rPr>
              <a:t>ด้วย </a:t>
            </a:r>
            <a:r>
              <a:rPr lang="en-US" sz="4000" dirty="0">
                <a:solidFill>
                  <a:srgbClr val="F1C40F"/>
                </a:solidFill>
              </a:rPr>
              <a:t>AS-4-20mA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27E9-EFD9-C546-CB39-B0900637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04633B-63C5-908C-7CD6-FD20B528732D}"/>
              </a:ext>
            </a:extLst>
          </p:cNvPr>
          <p:cNvSpPr/>
          <p:nvPr/>
        </p:nvSpPr>
        <p:spPr>
          <a:xfrm>
            <a:off x="8408389" y="3389611"/>
            <a:ext cx="2876957" cy="2876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dist="342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3D0B8-CF9A-BE19-924A-DEF54941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242" y="3833678"/>
            <a:ext cx="1885250" cy="19888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0DC41F-D7FC-463A-7880-F0D1FF2E4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3653261" y="3197050"/>
            <a:ext cx="5119264" cy="32609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EB4C39-A7F9-EC2E-4C92-AC4E8CDD1D48}"/>
              </a:ext>
            </a:extLst>
          </p:cNvPr>
          <p:cNvSpPr/>
          <p:nvPr/>
        </p:nvSpPr>
        <p:spPr>
          <a:xfrm>
            <a:off x="2939143" y="5029200"/>
            <a:ext cx="653143" cy="419878"/>
          </a:xfrm>
          <a:custGeom>
            <a:avLst/>
            <a:gdLst>
              <a:gd name="connsiteX0" fmla="*/ 0 w 625151"/>
              <a:gd name="connsiteY0" fmla="*/ 0 h 419878"/>
              <a:gd name="connsiteX1" fmla="*/ 0 w 625151"/>
              <a:gd name="connsiteY1" fmla="*/ 419878 h 419878"/>
              <a:gd name="connsiteX2" fmla="*/ 625151 w 625151"/>
              <a:gd name="connsiteY2" fmla="*/ 419878 h 41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151" h="419878">
                <a:moveTo>
                  <a:pt x="0" y="0"/>
                </a:moveTo>
                <a:lnTo>
                  <a:pt x="0" y="419878"/>
                </a:lnTo>
                <a:lnTo>
                  <a:pt x="625151" y="419878"/>
                </a:lnTo>
              </a:path>
            </a:pathLst>
          </a:custGeom>
          <a:noFill/>
          <a:ln w="85725">
            <a:solidFill>
              <a:srgbClr val="FF0000"/>
            </a:solidFill>
            <a:prstDash val="sysDot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5151"/>
                      <a:gd name="connsiteY0" fmla="*/ 0 h 419878"/>
                      <a:gd name="connsiteX1" fmla="*/ 0 w 625151"/>
                      <a:gd name="connsiteY1" fmla="*/ 419878 h 419878"/>
                      <a:gd name="connsiteX2" fmla="*/ 625151 w 625151"/>
                      <a:gd name="connsiteY2" fmla="*/ 419878 h 419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5151" h="419878" extrusionOk="0">
                        <a:moveTo>
                          <a:pt x="0" y="0"/>
                        </a:moveTo>
                        <a:cubicBezTo>
                          <a:pt x="4111" y="155239"/>
                          <a:pt x="2604" y="291304"/>
                          <a:pt x="0" y="419878"/>
                        </a:cubicBezTo>
                        <a:cubicBezTo>
                          <a:pt x="135871" y="439246"/>
                          <a:pt x="485329" y="421797"/>
                          <a:pt x="625151" y="419878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E00C3-E22F-DD18-8BC5-37600D34A3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r="11835"/>
          <a:stretch/>
        </p:blipFill>
        <p:spPr>
          <a:xfrm>
            <a:off x="911203" y="2517921"/>
            <a:ext cx="2624996" cy="263151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D3F8690-5B3F-6A8D-A342-EA0F98918766}"/>
              </a:ext>
            </a:extLst>
          </p:cNvPr>
          <p:cNvSpPr/>
          <p:nvPr/>
        </p:nvSpPr>
        <p:spPr>
          <a:xfrm rot="18385598">
            <a:off x="1154593" y="4446352"/>
            <a:ext cx="762017" cy="419878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FF7A4E-5D54-B493-669D-01D67422948F}"/>
              </a:ext>
            </a:extLst>
          </p:cNvPr>
          <p:cNvSpPr txBox="1"/>
          <p:nvPr/>
        </p:nvSpPr>
        <p:spPr>
          <a:xfrm rot="1895830">
            <a:off x="566121" y="5064500"/>
            <a:ext cx="168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4-20</a:t>
            </a:r>
            <a:r>
              <a:rPr lang="en-US" sz="2400" dirty="0"/>
              <a:t>mA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52FFA-F0FC-A80D-A7BA-413673E65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418" y="3758404"/>
            <a:ext cx="3168032" cy="21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ทำไมต้องสัญญาณ 4-20</a:t>
            </a:r>
            <a:r>
              <a:rPr lang="en-US" dirty="0"/>
              <a:t>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1BA415-0140-1A45-C672-16AD18F53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13321"/>
              </p:ext>
            </p:extLst>
          </p:nvPr>
        </p:nvGraphicFramePr>
        <p:xfrm>
          <a:off x="681135" y="2102407"/>
          <a:ext cx="10829730" cy="2926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9910">
                  <a:extLst>
                    <a:ext uri="{9D8B030D-6E8A-4147-A177-3AD203B41FA5}">
                      <a16:colId xmlns:a16="http://schemas.microsoft.com/office/drawing/2014/main" val="1310445486"/>
                    </a:ext>
                  </a:extLst>
                </a:gridCol>
                <a:gridCol w="3609910">
                  <a:extLst>
                    <a:ext uri="{9D8B030D-6E8A-4147-A177-3AD203B41FA5}">
                      <a16:colId xmlns:a16="http://schemas.microsoft.com/office/drawing/2014/main" val="40404988"/>
                    </a:ext>
                  </a:extLst>
                </a:gridCol>
                <a:gridCol w="3609910">
                  <a:extLst>
                    <a:ext uri="{9D8B030D-6E8A-4147-A177-3AD203B41FA5}">
                      <a16:colId xmlns:a16="http://schemas.microsoft.com/office/drawing/2014/main" val="1286879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600" dirty="0"/>
                        <a:t>สัญญาณ 4-20</a:t>
                      </a:r>
                      <a:r>
                        <a:rPr lang="en-US" sz="3600" dirty="0"/>
                        <a:t>mA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600" dirty="0"/>
                        <a:t>สัญญาณ 0-10</a:t>
                      </a:r>
                      <a:r>
                        <a:rPr lang="en-US" sz="3600" dirty="0"/>
                        <a:t>V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/>
                        <a:t>Modbus RTU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2905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 dirty="0"/>
                        <a:t>ใช้สายไฟ 2 – 4 เส้น</a:t>
                      </a:r>
                      <a:endParaRPr lang="en-US" sz="2800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 dirty="0"/>
                        <a:t>ใช้สายไฟ </a:t>
                      </a:r>
                      <a:r>
                        <a:rPr lang="en-US" sz="2800" dirty="0"/>
                        <a:t>3</a:t>
                      </a:r>
                      <a:r>
                        <a:rPr lang="th-TH" sz="2800" dirty="0"/>
                        <a:t> – 4 เส้น</a:t>
                      </a:r>
                      <a:endParaRPr lang="en-US" sz="2800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dirty="0"/>
                        <a:t>ใช้สายไฟ 4 เส้น</a:t>
                      </a:r>
                      <a:endParaRPr lang="en-US" sz="2800" dirty="0"/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227754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 dirty="0"/>
                        <a:t>ระยะสายไฟ</a:t>
                      </a:r>
                      <a:r>
                        <a:rPr lang="th-TH" sz="2800" u="sng" dirty="0"/>
                        <a:t>ไม่มีผล</a:t>
                      </a:r>
                      <a:r>
                        <a:rPr lang="th-TH" sz="2800" dirty="0"/>
                        <a:t>ต่อข้อมูล</a:t>
                      </a:r>
                      <a:endParaRPr lang="en-US" sz="2800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 dirty="0"/>
                        <a:t>ระยะสายไฟ</a:t>
                      </a:r>
                      <a:r>
                        <a:rPr lang="th-TH" sz="2800" u="sng" dirty="0"/>
                        <a:t>มีผล</a:t>
                      </a:r>
                      <a:r>
                        <a:rPr lang="th-TH" sz="2800" dirty="0"/>
                        <a:t>ต่อข้อมูล</a:t>
                      </a:r>
                      <a:endParaRPr lang="en-US" sz="2800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 dirty="0"/>
                        <a:t>ระยะสายไฟ</a:t>
                      </a:r>
                      <a:r>
                        <a:rPr lang="th-TH" sz="2800" u="sng" dirty="0"/>
                        <a:t>ไม่มีผล</a:t>
                      </a:r>
                      <a:r>
                        <a:rPr lang="th-TH" sz="2800" dirty="0"/>
                        <a:t>ต่อข้อมูล</a:t>
                      </a:r>
                      <a:endParaRPr lang="en-US" sz="2800" dirty="0"/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3256544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800" dirty="0"/>
                        <a:t>ใช้กับเซ็นเซอร์ค่าเดียว</a:t>
                      </a:r>
                      <a:endParaRPr lang="en-US" sz="2800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dirty="0"/>
                        <a:t>ใช้กับเซ็นเซอร์ค่าเดียว</a:t>
                      </a:r>
                      <a:endParaRPr lang="en-US" sz="2800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dirty="0"/>
                        <a:t>ใช้กับเซ็นเซอร์หลายค่า</a:t>
                      </a:r>
                      <a:endParaRPr lang="en-US" sz="2800" dirty="0"/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2668872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89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ตัวแปลงสัญญาณ 4-20</a:t>
            </a:r>
            <a:r>
              <a:rPr lang="en-US" dirty="0"/>
              <a:t>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1CC0A-2D7B-5F84-6EE4-04A31805C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4" t="16053" r="11648" b="16735"/>
          <a:stretch/>
        </p:blipFill>
        <p:spPr>
          <a:xfrm>
            <a:off x="5477068" y="1996833"/>
            <a:ext cx="4518793" cy="2976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9C6C4-6562-C9B5-BB62-96D0BFB11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" t="15053" r="6551" b="14976"/>
          <a:stretch/>
        </p:blipFill>
        <p:spPr>
          <a:xfrm>
            <a:off x="326571" y="2071481"/>
            <a:ext cx="4838202" cy="29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การต่อวงจรเซ็นเซอร์สาย 2 – 4 เส้น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4001F-569B-C9FE-B184-209681B6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6" r="21884"/>
          <a:stretch/>
        </p:blipFill>
        <p:spPr>
          <a:xfrm>
            <a:off x="712041" y="1620467"/>
            <a:ext cx="3835225" cy="2628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4FA47-C466-596C-D13E-24DAEB34F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0" r="23481"/>
          <a:stretch/>
        </p:blipFill>
        <p:spPr>
          <a:xfrm>
            <a:off x="3804923" y="3458171"/>
            <a:ext cx="3900971" cy="2628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760D2-AB6F-E625-80F4-07B776CEAE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0" r="21958"/>
          <a:stretch/>
        </p:blipFill>
        <p:spPr>
          <a:xfrm>
            <a:off x="8057072" y="1620467"/>
            <a:ext cx="3900970" cy="26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2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การแปลผลสัญญาณ 4-20</a:t>
            </a:r>
            <a:r>
              <a:rPr lang="en-US" dirty="0"/>
              <a:t>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สัญญาณ 4-20mA คืออะไร ทำไมเครื่องมือวัดต้องใช้สัญญาณนี้">
            <a:extLst>
              <a:ext uri="{FF2B5EF4-FFF2-40B4-BE49-F238E27FC236}">
                <a16:creationId xmlns:a16="http://schemas.microsoft.com/office/drawing/2014/main" id="{C187B084-0ED1-47B9-41FA-D9582D1C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707" y="1893919"/>
            <a:ext cx="6947404" cy="400302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86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การเขียนโค้ด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4A87E5-AA41-CEF1-FF08-2ECABBCB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65" y="1052804"/>
            <a:ext cx="5003242" cy="49281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03A4F-4E5F-B545-9A62-69E7EEAA9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91" y="1531643"/>
            <a:ext cx="5729458" cy="37947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43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9B3BC6-7408-6EF1-1462-C717762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b="20093"/>
          <a:stretch/>
        </p:blipFill>
        <p:spPr>
          <a:xfrm>
            <a:off x="0" y="2232737"/>
            <a:ext cx="5337110" cy="462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BB678-2E05-6969-7561-5F82B77D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ติดต่อสอบถามเพิ่มเติม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A0F3B-47C0-3F5C-6C71-329D03AF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81077B-5320-228A-5AF3-BC85323D7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13062" r="68685" b="61088"/>
          <a:stretch/>
        </p:blipFill>
        <p:spPr bwMode="auto">
          <a:xfrm>
            <a:off x="3916158" y="5222433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49FB1-124C-98CF-F06D-299D59ECFE24}"/>
              </a:ext>
            </a:extLst>
          </p:cNvPr>
          <p:cNvSpPr txBox="1"/>
          <p:nvPr/>
        </p:nvSpPr>
        <p:spPr>
          <a:xfrm>
            <a:off x="4883018" y="5387316"/>
            <a:ext cx="265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ArtronShop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5FD1C5-6276-F3AC-2998-3D8E440C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403549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FAE2-D2FF-38D0-E176-372658E5024B}"/>
              </a:ext>
            </a:extLst>
          </p:cNvPr>
          <p:cNvSpPr txBox="1"/>
          <p:nvPr/>
        </p:nvSpPr>
        <p:spPr>
          <a:xfrm>
            <a:off x="2774302" y="4185233"/>
            <a:ext cx="4027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@artronshop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A7890F7-1CE6-F0D7-822F-2BD5B49A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180257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DF6A9-03D6-85EC-7A20-AE71160DC718}"/>
              </a:ext>
            </a:extLst>
          </p:cNvPr>
          <p:cNvSpPr txBox="1"/>
          <p:nvPr/>
        </p:nvSpPr>
        <p:spPr>
          <a:xfrm>
            <a:off x="2774302" y="1930688"/>
            <a:ext cx="711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www.ArtronShop.co.th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67023-C223-D6A7-F581-22AD9AF6C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25" y="2936253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C46E1-D4C2-57AB-F4DB-7391CDF0ED34}"/>
              </a:ext>
            </a:extLst>
          </p:cNvPr>
          <p:cNvSpPr txBox="1"/>
          <p:nvPr/>
        </p:nvSpPr>
        <p:spPr>
          <a:xfrm>
            <a:off x="2833941" y="3057960"/>
            <a:ext cx="548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contact@atronshop.co.th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F4A3EB-D486-A61E-D8D7-A4E4EA1A2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64" y="5205325"/>
            <a:ext cx="948755" cy="94875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5EBB1A2-5CE2-B7F8-9C8B-EA944506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5237542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77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upermarket"/>
        <a:ea typeface=""/>
        <a:cs typeface="supermarket"/>
      </a:majorFont>
      <a:minorFont>
        <a:latin typeface="supermarket"/>
        <a:ea typeface=""/>
        <a:cs typeface="supermark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2953</TotalTime>
  <Words>123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supermarket</vt:lpstr>
      <vt:lpstr>Office Theme</vt:lpstr>
      <vt:lpstr>การรับสัญญาณ 4-20mA</vt:lpstr>
      <vt:lpstr>ทำไมต้องสัญญาณ 4-20mA</vt:lpstr>
      <vt:lpstr>ตัวแปลงสัญญาณ 4-20mA</vt:lpstr>
      <vt:lpstr>การต่อวงจรเซ็นเซอร์สาย 2 – 4 เส้น</vt:lpstr>
      <vt:lpstr>การแปลผลสัญญาณ 4-20mA</vt:lpstr>
      <vt:lpstr>การเขียนโค้ด</vt:lpstr>
      <vt:lpstr>ติดต่อสอบถามเพิ่มเติม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บทที่ 29 การรับสัญญาณ 4-20mA</dc:title>
  <dc:creator>Sonthaya Nongnuch</dc:creator>
  <cp:lastModifiedBy>Sonthaya Nongnuch</cp:lastModifiedBy>
  <cp:revision>67</cp:revision>
  <cp:lastPrinted>2024-01-25T16:08:39Z</cp:lastPrinted>
  <dcterms:created xsi:type="dcterms:W3CDTF">2023-12-06T19:07:44Z</dcterms:created>
  <dcterms:modified xsi:type="dcterms:W3CDTF">2024-08-09T13:21:32Z</dcterms:modified>
</cp:coreProperties>
</file>